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1E1C1-46E1-4BCA-B6F0-18EEDD7FD534}" v="22" dt="2020-03-24T13:34:43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a Heeringa - Boer" userId="1f9b6369-772d-4fc2-a94c-f05c5210091e" providerId="ADAL" clId="{8281E1C1-46E1-4BCA-B6F0-18EEDD7FD534}"/>
    <pc:docChg chg="custSel addSld modSld sldOrd">
      <pc:chgData name="Tessa Heeringa - Boer" userId="1f9b6369-772d-4fc2-a94c-f05c5210091e" providerId="ADAL" clId="{8281E1C1-46E1-4BCA-B6F0-18EEDD7FD534}" dt="2020-03-24T13:55:25.676" v="1847" actId="20577"/>
      <pc:docMkLst>
        <pc:docMk/>
      </pc:docMkLst>
      <pc:sldChg chg="modSp">
        <pc:chgData name="Tessa Heeringa - Boer" userId="1f9b6369-772d-4fc2-a94c-f05c5210091e" providerId="ADAL" clId="{8281E1C1-46E1-4BCA-B6F0-18EEDD7FD534}" dt="2020-03-24T13:12:00.050" v="218" actId="20577"/>
        <pc:sldMkLst>
          <pc:docMk/>
          <pc:sldMk cId="3406272848" sldId="257"/>
        </pc:sldMkLst>
        <pc:spChg chg="mod">
          <ac:chgData name="Tessa Heeringa - Boer" userId="1f9b6369-772d-4fc2-a94c-f05c5210091e" providerId="ADAL" clId="{8281E1C1-46E1-4BCA-B6F0-18EEDD7FD534}" dt="2020-03-24T13:12:00.050" v="218" actId="20577"/>
          <ac:spMkLst>
            <pc:docMk/>
            <pc:sldMk cId="3406272848" sldId="257"/>
            <ac:spMk id="3" creationId="{E159ABA6-67E7-44A3-B95E-7090A4CB8B44}"/>
          </ac:spMkLst>
        </pc:spChg>
      </pc:sldChg>
      <pc:sldChg chg="addSp delSp modSp add">
        <pc:chgData name="Tessa Heeringa - Boer" userId="1f9b6369-772d-4fc2-a94c-f05c5210091e" providerId="ADAL" clId="{8281E1C1-46E1-4BCA-B6F0-18EEDD7FD534}" dt="2020-03-24T13:13:37.346" v="230" actId="14100"/>
        <pc:sldMkLst>
          <pc:docMk/>
          <pc:sldMk cId="3581025391" sldId="258"/>
        </pc:sldMkLst>
        <pc:spChg chg="mod">
          <ac:chgData name="Tessa Heeringa - Boer" userId="1f9b6369-772d-4fc2-a94c-f05c5210091e" providerId="ADAL" clId="{8281E1C1-46E1-4BCA-B6F0-18EEDD7FD534}" dt="2020-03-24T13:12:08.806" v="228" actId="20577"/>
          <ac:spMkLst>
            <pc:docMk/>
            <pc:sldMk cId="3581025391" sldId="258"/>
            <ac:spMk id="2" creationId="{8E142CC7-9741-423D-97EF-425BF29F7172}"/>
          </ac:spMkLst>
        </pc:spChg>
        <pc:spChg chg="del">
          <ac:chgData name="Tessa Heeringa - Boer" userId="1f9b6369-772d-4fc2-a94c-f05c5210091e" providerId="ADAL" clId="{8281E1C1-46E1-4BCA-B6F0-18EEDD7FD534}" dt="2020-03-24T13:13:32.767" v="229"/>
          <ac:spMkLst>
            <pc:docMk/>
            <pc:sldMk cId="3581025391" sldId="258"/>
            <ac:spMk id="3" creationId="{EE5E2DFC-9D18-40A8-88EA-6D1AB6B6189E}"/>
          </ac:spMkLst>
        </pc:spChg>
        <pc:picChg chg="add mod">
          <ac:chgData name="Tessa Heeringa - Boer" userId="1f9b6369-772d-4fc2-a94c-f05c5210091e" providerId="ADAL" clId="{8281E1C1-46E1-4BCA-B6F0-18EEDD7FD534}" dt="2020-03-24T13:13:37.346" v="230" actId="14100"/>
          <ac:picMkLst>
            <pc:docMk/>
            <pc:sldMk cId="3581025391" sldId="258"/>
            <ac:picMk id="4" creationId="{6B8FDCC4-3993-43E4-9A68-1011B394A306}"/>
          </ac:picMkLst>
        </pc:picChg>
      </pc:sldChg>
      <pc:sldChg chg="modSp add">
        <pc:chgData name="Tessa Heeringa - Boer" userId="1f9b6369-772d-4fc2-a94c-f05c5210091e" providerId="ADAL" clId="{8281E1C1-46E1-4BCA-B6F0-18EEDD7FD534}" dt="2020-03-24T13:20:41.738" v="398" actId="20577"/>
        <pc:sldMkLst>
          <pc:docMk/>
          <pc:sldMk cId="1023888124" sldId="259"/>
        </pc:sldMkLst>
        <pc:spChg chg="mod">
          <ac:chgData name="Tessa Heeringa - Boer" userId="1f9b6369-772d-4fc2-a94c-f05c5210091e" providerId="ADAL" clId="{8281E1C1-46E1-4BCA-B6F0-18EEDD7FD534}" dt="2020-03-24T13:16:13.832" v="246" actId="20577"/>
          <ac:spMkLst>
            <pc:docMk/>
            <pc:sldMk cId="1023888124" sldId="259"/>
            <ac:spMk id="2" creationId="{6154C90D-73AC-42BB-BEFE-32D53B2EED23}"/>
          </ac:spMkLst>
        </pc:spChg>
        <pc:spChg chg="mod">
          <ac:chgData name="Tessa Heeringa - Boer" userId="1f9b6369-772d-4fc2-a94c-f05c5210091e" providerId="ADAL" clId="{8281E1C1-46E1-4BCA-B6F0-18EEDD7FD534}" dt="2020-03-24T13:20:41.738" v="398" actId="20577"/>
          <ac:spMkLst>
            <pc:docMk/>
            <pc:sldMk cId="1023888124" sldId="259"/>
            <ac:spMk id="3" creationId="{85825BCD-82C6-4B10-879D-D18E86D0A1A6}"/>
          </ac:spMkLst>
        </pc:spChg>
      </pc:sldChg>
      <pc:sldChg chg="modSp add">
        <pc:chgData name="Tessa Heeringa - Boer" userId="1f9b6369-772d-4fc2-a94c-f05c5210091e" providerId="ADAL" clId="{8281E1C1-46E1-4BCA-B6F0-18EEDD7FD534}" dt="2020-03-24T13:24:29.161" v="624" actId="20577"/>
        <pc:sldMkLst>
          <pc:docMk/>
          <pc:sldMk cId="3549529803" sldId="260"/>
        </pc:sldMkLst>
        <pc:spChg chg="mod">
          <ac:chgData name="Tessa Heeringa - Boer" userId="1f9b6369-772d-4fc2-a94c-f05c5210091e" providerId="ADAL" clId="{8281E1C1-46E1-4BCA-B6F0-18EEDD7FD534}" dt="2020-03-24T13:21:17.069" v="414" actId="20577"/>
          <ac:spMkLst>
            <pc:docMk/>
            <pc:sldMk cId="3549529803" sldId="260"/>
            <ac:spMk id="2" creationId="{7B4C054E-6B63-478A-88F1-691E58CE0D0C}"/>
          </ac:spMkLst>
        </pc:spChg>
        <pc:spChg chg="mod">
          <ac:chgData name="Tessa Heeringa - Boer" userId="1f9b6369-772d-4fc2-a94c-f05c5210091e" providerId="ADAL" clId="{8281E1C1-46E1-4BCA-B6F0-18EEDD7FD534}" dt="2020-03-24T13:24:29.161" v="624" actId="20577"/>
          <ac:spMkLst>
            <pc:docMk/>
            <pc:sldMk cId="3549529803" sldId="260"/>
            <ac:spMk id="3" creationId="{DA586702-A790-45B8-B9A4-51BF7D75632F}"/>
          </ac:spMkLst>
        </pc:spChg>
      </pc:sldChg>
      <pc:sldChg chg="modSp add ord">
        <pc:chgData name="Tessa Heeringa - Boer" userId="1f9b6369-772d-4fc2-a94c-f05c5210091e" providerId="ADAL" clId="{8281E1C1-46E1-4BCA-B6F0-18EEDD7FD534}" dt="2020-03-24T13:33:10.816" v="1556"/>
        <pc:sldMkLst>
          <pc:docMk/>
          <pc:sldMk cId="1981558954" sldId="261"/>
        </pc:sldMkLst>
        <pc:spChg chg="mod">
          <ac:chgData name="Tessa Heeringa - Boer" userId="1f9b6369-772d-4fc2-a94c-f05c5210091e" providerId="ADAL" clId="{8281E1C1-46E1-4BCA-B6F0-18EEDD7FD534}" dt="2020-03-24T13:27:07.162" v="641" actId="20577"/>
          <ac:spMkLst>
            <pc:docMk/>
            <pc:sldMk cId="1981558954" sldId="261"/>
            <ac:spMk id="2" creationId="{C6BB527D-E2A5-4A56-9EE8-647DFD1EF2F0}"/>
          </ac:spMkLst>
        </pc:spChg>
        <pc:spChg chg="mod">
          <ac:chgData name="Tessa Heeringa - Boer" userId="1f9b6369-772d-4fc2-a94c-f05c5210091e" providerId="ADAL" clId="{8281E1C1-46E1-4BCA-B6F0-18EEDD7FD534}" dt="2020-03-24T13:30:11.389" v="1337" actId="14100"/>
          <ac:spMkLst>
            <pc:docMk/>
            <pc:sldMk cId="1981558954" sldId="261"/>
            <ac:spMk id="3" creationId="{99A43686-88DA-467A-A005-A32624EF7A2D}"/>
          </ac:spMkLst>
        </pc:spChg>
      </pc:sldChg>
      <pc:sldChg chg="modSp add">
        <pc:chgData name="Tessa Heeringa - Boer" userId="1f9b6369-772d-4fc2-a94c-f05c5210091e" providerId="ADAL" clId="{8281E1C1-46E1-4BCA-B6F0-18EEDD7FD534}" dt="2020-03-24T13:33:39.599" v="1576" actId="20577"/>
        <pc:sldMkLst>
          <pc:docMk/>
          <pc:sldMk cId="1716020240" sldId="262"/>
        </pc:sldMkLst>
        <pc:spChg chg="mod">
          <ac:chgData name="Tessa Heeringa - Boer" userId="1f9b6369-772d-4fc2-a94c-f05c5210091e" providerId="ADAL" clId="{8281E1C1-46E1-4BCA-B6F0-18EEDD7FD534}" dt="2020-03-24T13:33:18.077" v="1570" actId="20577"/>
          <ac:spMkLst>
            <pc:docMk/>
            <pc:sldMk cId="1716020240" sldId="262"/>
            <ac:spMk id="2" creationId="{0562DC96-BD5E-42FE-8E81-0FF76606E581}"/>
          </ac:spMkLst>
        </pc:spChg>
        <pc:spChg chg="mod">
          <ac:chgData name="Tessa Heeringa - Boer" userId="1f9b6369-772d-4fc2-a94c-f05c5210091e" providerId="ADAL" clId="{8281E1C1-46E1-4BCA-B6F0-18EEDD7FD534}" dt="2020-03-24T13:33:39.599" v="1576" actId="20577"/>
          <ac:spMkLst>
            <pc:docMk/>
            <pc:sldMk cId="1716020240" sldId="262"/>
            <ac:spMk id="3" creationId="{345B3F64-C773-4AEF-8A76-0CD25916E946}"/>
          </ac:spMkLst>
        </pc:spChg>
      </pc:sldChg>
      <pc:sldChg chg="modSp add">
        <pc:chgData name="Tessa Heeringa - Boer" userId="1f9b6369-772d-4fc2-a94c-f05c5210091e" providerId="ADAL" clId="{8281E1C1-46E1-4BCA-B6F0-18EEDD7FD534}" dt="2020-03-24T13:32:53.351" v="1554" actId="20577"/>
        <pc:sldMkLst>
          <pc:docMk/>
          <pc:sldMk cId="2339837732" sldId="263"/>
        </pc:sldMkLst>
        <pc:spChg chg="mod">
          <ac:chgData name="Tessa Heeringa - Boer" userId="1f9b6369-772d-4fc2-a94c-f05c5210091e" providerId="ADAL" clId="{8281E1C1-46E1-4BCA-B6F0-18EEDD7FD534}" dt="2020-03-24T13:32:00.337" v="1368" actId="20577"/>
          <ac:spMkLst>
            <pc:docMk/>
            <pc:sldMk cId="2339837732" sldId="263"/>
            <ac:spMk id="2" creationId="{86355E71-4BC6-4C78-BD1C-22FB425F059C}"/>
          </ac:spMkLst>
        </pc:spChg>
        <pc:spChg chg="mod">
          <ac:chgData name="Tessa Heeringa - Boer" userId="1f9b6369-772d-4fc2-a94c-f05c5210091e" providerId="ADAL" clId="{8281E1C1-46E1-4BCA-B6F0-18EEDD7FD534}" dt="2020-03-24T13:32:53.351" v="1554" actId="20577"/>
          <ac:spMkLst>
            <pc:docMk/>
            <pc:sldMk cId="2339837732" sldId="263"/>
            <ac:spMk id="3" creationId="{277086AD-19D5-4AED-97D1-4A416C57B413}"/>
          </ac:spMkLst>
        </pc:spChg>
      </pc:sldChg>
      <pc:sldChg chg="addSp delSp modSp add mod setBg">
        <pc:chgData name="Tessa Heeringa - Boer" userId="1f9b6369-772d-4fc2-a94c-f05c5210091e" providerId="ADAL" clId="{8281E1C1-46E1-4BCA-B6F0-18EEDD7FD534}" dt="2020-03-24T13:55:25.676" v="1847" actId="20577"/>
        <pc:sldMkLst>
          <pc:docMk/>
          <pc:sldMk cId="1840538120" sldId="264"/>
        </pc:sldMkLst>
        <pc:spChg chg="mod">
          <ac:chgData name="Tessa Heeringa - Boer" userId="1f9b6369-772d-4fc2-a94c-f05c5210091e" providerId="ADAL" clId="{8281E1C1-46E1-4BCA-B6F0-18EEDD7FD534}" dt="2020-03-24T13:34:46.003" v="1597" actId="26606"/>
          <ac:spMkLst>
            <pc:docMk/>
            <pc:sldMk cId="1840538120" sldId="264"/>
            <ac:spMk id="2" creationId="{A34BCA4B-78A2-4F9F-9914-F27B997ED702}"/>
          </ac:spMkLst>
        </pc:spChg>
        <pc:spChg chg="del mod">
          <ac:chgData name="Tessa Heeringa - Boer" userId="1f9b6369-772d-4fc2-a94c-f05c5210091e" providerId="ADAL" clId="{8281E1C1-46E1-4BCA-B6F0-18EEDD7FD534}" dt="2020-03-24T13:34:43.121" v="1596"/>
          <ac:spMkLst>
            <pc:docMk/>
            <pc:sldMk cId="1840538120" sldId="264"/>
            <ac:spMk id="3" creationId="{40A022D7-960A-412D-B30C-4208D2005F5F}"/>
          </ac:spMkLst>
        </pc:spChg>
        <pc:spChg chg="add mod">
          <ac:chgData name="Tessa Heeringa - Boer" userId="1f9b6369-772d-4fc2-a94c-f05c5210091e" providerId="ADAL" clId="{8281E1C1-46E1-4BCA-B6F0-18EEDD7FD534}" dt="2020-03-24T13:55:25.676" v="1847" actId="20577"/>
          <ac:spMkLst>
            <pc:docMk/>
            <pc:sldMk cId="1840538120" sldId="264"/>
            <ac:spMk id="8" creationId="{14E096ED-E8F8-4678-AF95-48D0EFF70629}"/>
          </ac:spMkLst>
        </pc:spChg>
        <pc:spChg chg="add">
          <ac:chgData name="Tessa Heeringa - Boer" userId="1f9b6369-772d-4fc2-a94c-f05c5210091e" providerId="ADAL" clId="{8281E1C1-46E1-4BCA-B6F0-18EEDD7FD534}" dt="2020-03-24T13:34:46.003" v="1597" actId="26606"/>
          <ac:spMkLst>
            <pc:docMk/>
            <pc:sldMk cId="1840538120" sldId="264"/>
            <ac:spMk id="11" creationId="{CA4D39DB-AFA4-47BA-A7F2-13A71D210C66}"/>
          </ac:spMkLst>
        </pc:spChg>
        <pc:picChg chg="add mod">
          <ac:chgData name="Tessa Heeringa - Boer" userId="1f9b6369-772d-4fc2-a94c-f05c5210091e" providerId="ADAL" clId="{8281E1C1-46E1-4BCA-B6F0-18EEDD7FD534}" dt="2020-03-24T13:34:46.003" v="1597" actId="26606"/>
          <ac:picMkLst>
            <pc:docMk/>
            <pc:sldMk cId="1840538120" sldId="264"/>
            <ac:picMk id="4" creationId="{F5AC8813-2B5E-48BB-B70A-510A9569B58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58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84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36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24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84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4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91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52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14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39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88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9CB4CD-C56D-4BD3-8F08-4F851F685C92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816608-A614-4415-A93B-10E885A2DB1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35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ortiumbo.pantapresenter.com/index.php?option=com_presenter&amp;view=module&amp;id=465" TargetMode="External"/><Relationship Id="rId2" Type="http://schemas.openxmlformats.org/officeDocument/2006/relationships/hyperlink" Target="https://consortiumbo.pantapresenter.com/index.php?option=com_presenter&amp;view=module&amp;id=3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esbeter.nl/zorginstelling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76D7B-0B0C-4464-9E56-B16C06345F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B474D0-B26D-4EFE-B30A-04506E2F3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</a:t>
            </a:r>
          </a:p>
        </p:txBody>
      </p:sp>
    </p:spTree>
    <p:extLst>
      <p:ext uri="{BB962C8B-B14F-4D97-AF65-F5344CB8AC3E}">
        <p14:creationId xmlns:p14="http://schemas.microsoft.com/office/powerpoint/2010/main" val="383851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D19D6-5D7D-4FAA-9491-5D0F43591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59ABA6-67E7-44A3-B95E-7090A4CB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  <a:p>
            <a:r>
              <a:rPr lang="nl-NL" dirty="0"/>
              <a:t>Hoe meet je kwaliteit?</a:t>
            </a:r>
          </a:p>
          <a:p>
            <a:r>
              <a:rPr lang="nl-NL" dirty="0"/>
              <a:t>Uitleg van de oefenopdracht</a:t>
            </a:r>
          </a:p>
          <a:p>
            <a:endParaRPr lang="nl-NL" dirty="0"/>
          </a:p>
          <a:p>
            <a:r>
              <a:rPr lang="nl-NL" dirty="0"/>
              <a:t>Doel: Aan het eind van de les hebben jullie kennis over hoe je kwaliteit meet en weet je hoe je de oefenopdracht moet maken. </a:t>
            </a:r>
          </a:p>
        </p:txBody>
      </p:sp>
    </p:spTree>
    <p:extLst>
      <p:ext uri="{BB962C8B-B14F-4D97-AF65-F5344CB8AC3E}">
        <p14:creationId xmlns:p14="http://schemas.microsoft.com/office/powerpoint/2010/main" val="340627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42CC7-9741-423D-97EF-425BF29F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B8FDCC4-3993-43E4-9A68-1011B394A3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2506" y="1304790"/>
            <a:ext cx="4077494" cy="405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2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4C90D-73AC-42BB-BEFE-32D53B2E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 meten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825BCD-82C6-4B10-879D-D18E86D0A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https://consortiumbo.pantapresenter.com/index.php?option=com_presenter&amp;view=module&amp;id=384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https://consortiumbo.pantapresenter.com/index.php?option=com_presenter&amp;view=module&amp;id=465</a:t>
            </a:r>
            <a:r>
              <a:rPr lang="nl-NL" dirty="0"/>
              <a:t> </a:t>
            </a:r>
            <a:r>
              <a:rPr lang="nl-NL" sz="1100" dirty="0"/>
              <a:t>(bron: </a:t>
            </a:r>
            <a:r>
              <a:rPr lang="nl-NL" sz="1100" dirty="0" err="1"/>
              <a:t>Digibib</a:t>
            </a:r>
            <a:r>
              <a:rPr lang="nl-NL" sz="1100" dirty="0"/>
              <a:t>)</a:t>
            </a:r>
          </a:p>
          <a:p>
            <a:pPr marL="0" indent="0">
              <a:buNone/>
            </a:pP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102388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C054E-6B63-478A-88F1-691E58CE0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 meten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586702-A790-45B8-B9A4-51BF7D756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Kwaliteitseisen -&gt; Audits en keurmerken</a:t>
            </a:r>
          </a:p>
          <a:p>
            <a:r>
              <a:rPr lang="nl-NL" dirty="0"/>
              <a:t>Om aan de kwaliteitseisen te kunnen voldoen heb je kwaliteitsinstrumenten nodig.</a:t>
            </a:r>
          </a:p>
          <a:p>
            <a:endParaRPr lang="nl-NL" dirty="0"/>
          </a:p>
          <a:p>
            <a:r>
              <a:rPr lang="nl-NL" dirty="0"/>
              <a:t>Opdracht:</a:t>
            </a:r>
          </a:p>
          <a:p>
            <a:r>
              <a:rPr lang="nl-NL" dirty="0"/>
              <a:t>Schrijf 4 voorbeelden op van kwaliteitsinstrumenten.  </a:t>
            </a:r>
          </a:p>
        </p:txBody>
      </p:sp>
    </p:spTree>
    <p:extLst>
      <p:ext uri="{BB962C8B-B14F-4D97-AF65-F5344CB8AC3E}">
        <p14:creationId xmlns:p14="http://schemas.microsoft.com/office/powerpoint/2010/main" val="354952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B527D-E2A5-4A56-9EE8-647DFD1E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A43686-88DA-467A-A005-A32624EF7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90725"/>
            <a:ext cx="9720073" cy="431863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Borgen, verbeteren en bewaken van de kwaliteit.</a:t>
            </a:r>
          </a:p>
          <a:p>
            <a:pPr marL="0" indent="0">
              <a:buNone/>
            </a:pPr>
            <a:r>
              <a:rPr lang="nl-NL" dirty="0"/>
              <a:t>Opdracht:</a:t>
            </a:r>
          </a:p>
          <a:p>
            <a:pPr marL="0" indent="0">
              <a:buNone/>
            </a:pPr>
            <a:r>
              <a:rPr lang="nl-NL" dirty="0"/>
              <a:t>Zoek op wat het borgen, verbeteren en bewaken van de kwaliteit inhoud.</a:t>
            </a:r>
          </a:p>
          <a:p>
            <a:pPr marL="0" indent="0">
              <a:buNone/>
            </a:pPr>
            <a:r>
              <a:rPr lang="nl-NL" dirty="0"/>
              <a:t>Hoe doen ze dat bij jou op stage? Bedenk hoe de organisatie waar je stage loopt het borgen, verbeteren en bewaken van de kwaliteit doet en schrijf dit op.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155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55E71-4BC6-4C78-BD1C-22FB425F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in tweetallen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7086AD-19D5-4AED-97D1-4A416C57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Ga naar </a:t>
            </a:r>
            <a:r>
              <a:rPr lang="nl-NL" dirty="0">
                <a:hlinkClick r:id="rId2"/>
              </a:rPr>
              <a:t>https://www.kiesbeter.nl/zorginstellingen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Zoek allebei je stage op</a:t>
            </a:r>
          </a:p>
          <a:p>
            <a:pPr marL="0" indent="0">
              <a:buNone/>
            </a:pPr>
            <a:r>
              <a:rPr lang="nl-NL" dirty="0"/>
              <a:t>Ga hierover in gesprek</a:t>
            </a:r>
          </a:p>
        </p:txBody>
      </p:sp>
    </p:spTree>
    <p:extLst>
      <p:ext uri="{BB962C8B-B14F-4D97-AF65-F5344CB8AC3E}">
        <p14:creationId xmlns:p14="http://schemas.microsoft.com/office/powerpoint/2010/main" val="2339837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2DC96-BD5E-42FE-8E81-0FF76606E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</a:t>
            </a:r>
            <a:r>
              <a:rPr lang="nl-NL" dirty="0" err="1"/>
              <a:t>digibib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5B3F64-C773-4AEF-8A76-0CD25916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Oefenopdracht B1-K2-W2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602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BCA4B-78A2-4F9F-9914-F27B997E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867061" cy="1499616"/>
          </a:xfrm>
        </p:spPr>
        <p:txBody>
          <a:bodyPr>
            <a:normAutofit/>
          </a:bodyPr>
          <a:lstStyle/>
          <a:p>
            <a:r>
              <a:rPr lang="nl-NL" dirty="0"/>
              <a:t>Afsluiten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F5AC8813-2B5E-48BB-B70A-510A9569B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608324"/>
            <a:ext cx="5867061" cy="324155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A4D39DB-AFA4-47BA-A7F2-13A71D210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4E096ED-E8F8-4678-AF95-48D0EFF70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2415" y="635507"/>
            <a:ext cx="3527043" cy="55869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 err="1">
                <a:solidFill>
                  <a:srgbClr val="FFFFFF"/>
                </a:solidFill>
              </a:rPr>
              <a:t>Bespreek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alvast</a:t>
            </a:r>
            <a:r>
              <a:rPr lang="en-US" sz="2000" dirty="0">
                <a:solidFill>
                  <a:srgbClr val="FFFFFF"/>
                </a:solidFill>
              </a:rPr>
              <a:t> de </a:t>
            </a:r>
            <a:r>
              <a:rPr lang="en-US" sz="2000" dirty="0" err="1">
                <a:solidFill>
                  <a:srgbClr val="FFFFFF"/>
                </a:solidFill>
              </a:rPr>
              <a:t>oefenopdracht</a:t>
            </a:r>
            <a:r>
              <a:rPr lang="en-US" sz="2000" dirty="0">
                <a:solidFill>
                  <a:srgbClr val="FFFFFF"/>
                </a:solidFill>
              </a:rPr>
              <a:t> met je stage.</a:t>
            </a:r>
          </a:p>
          <a:p>
            <a:r>
              <a:rPr lang="en-US" sz="2000" dirty="0" err="1">
                <a:solidFill>
                  <a:srgbClr val="FFFFFF"/>
                </a:solidFill>
              </a:rPr>
              <a:t>Beginnen</a:t>
            </a:r>
            <a:r>
              <a:rPr lang="en-US" sz="2000" dirty="0">
                <a:solidFill>
                  <a:srgbClr val="FFFFFF"/>
                </a:solidFill>
              </a:rPr>
              <a:t> met </a:t>
            </a:r>
            <a:r>
              <a:rPr lang="en-US" sz="2000" dirty="0" err="1">
                <a:solidFill>
                  <a:srgbClr val="FFFFFF"/>
                </a:solidFill>
              </a:rPr>
              <a:t>orienterende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vragen</a:t>
            </a:r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Volgende</a:t>
            </a:r>
            <a:r>
              <a:rPr lang="en-US" sz="2000" dirty="0">
                <a:solidFill>
                  <a:srgbClr val="FFFFFF"/>
                </a:solidFill>
              </a:rPr>
              <a:t> les: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FFFFFF"/>
                </a:solidFill>
              </a:rPr>
              <a:t>Verbeteren</a:t>
            </a:r>
            <a:r>
              <a:rPr lang="en-US" sz="2000" dirty="0">
                <a:solidFill>
                  <a:srgbClr val="FFFFFF"/>
                </a:solidFill>
              </a:rPr>
              <a:t> van </a:t>
            </a:r>
            <a:r>
              <a:rPr lang="en-US" sz="2000" dirty="0" err="1">
                <a:solidFill>
                  <a:srgbClr val="FFFFFF"/>
                </a:solidFill>
              </a:rPr>
              <a:t>kwaliteit</a:t>
            </a:r>
            <a:endParaRPr lang="en-US" sz="20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38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1" ma:contentTypeDescription="Een nieuw document maken." ma:contentTypeScope="" ma:versionID="776d50e648bdf21157696c841be7501a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cfb0c044757bbc1a0d8fb5e1d5e26797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83D99A-C389-458D-B2C8-5EEE42C4B7AF}">
  <ds:schemaRefs>
    <ds:schemaRef ds:uri="5476a0df-1772-492d-979f-8285abd2a79a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b419cb09-27ac-4f96-ad07-5bb01102205b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FC7BE3B-FDF4-4F4B-B268-3B481168B5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DA9B6E-6E2F-46E4-B1CC-927A16E1E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235</Words>
  <Application>Microsoft Office PowerPoint</Application>
  <PresentationFormat>Breedbeeld</PresentationFormat>
  <Paragraphs>36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Integraal</vt:lpstr>
      <vt:lpstr>Kwaliteitszorg 2</vt:lpstr>
      <vt:lpstr>Inhoud</vt:lpstr>
      <vt:lpstr>Terugblik</vt:lpstr>
      <vt:lpstr>Kwaliteit meten</vt:lpstr>
      <vt:lpstr>Kwaliteit meten</vt:lpstr>
      <vt:lpstr>Kwaliteitszorg</vt:lpstr>
      <vt:lpstr>Opdracht in tweetallen</vt:lpstr>
      <vt:lpstr>Uitleg digibib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 2</dc:title>
  <dc:creator>Tessa Heeringa - Boer</dc:creator>
  <cp:lastModifiedBy>Tessa Heeringa - Boer</cp:lastModifiedBy>
  <cp:revision>1</cp:revision>
  <dcterms:created xsi:type="dcterms:W3CDTF">2020-03-24T13:10:32Z</dcterms:created>
  <dcterms:modified xsi:type="dcterms:W3CDTF">2020-03-24T13:55:37Z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